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3"/>
    <p:sldId id="261" r:id="rId4"/>
    <p:sldId id="258" r:id="rId5"/>
    <p:sldId id="263" r:id="rId6"/>
    <p:sldId id="268" r:id="rId7"/>
    <p:sldId id="262" r:id="rId8"/>
    <p:sldId id="265" r:id="rId9"/>
    <p:sldId id="264" r:id="rId10"/>
    <p:sldId id="281" r:id="rId11"/>
    <p:sldId id="266" r:id="rId12"/>
    <p:sldId id="267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2" r:id="rId21"/>
    <p:sldId id="283" r:id="rId22"/>
    <p:sldId id="284" r:id="rId23"/>
    <p:sldId id="285" r:id="rId24"/>
    <p:sldId id="286" r:id="rId25"/>
    <p:sldId id="287" r:id="rId26"/>
    <p:sldId id="288" r:id="rId27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979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161616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</p:spPr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161616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161616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95531" y="6184391"/>
            <a:ext cx="451103" cy="4495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1383" y="2009937"/>
            <a:ext cx="10289232" cy="71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161616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wmf"/><Relationship Id="rId1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wmf"/><Relationship Id="rId1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wmf"/><Relationship Id="rId1" Type="http://schemas.openxmlformats.org/officeDocument/2006/relationships/oleObject" Target="../embeddings/oleObject10.bin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wmf"/><Relationship Id="rId1" Type="http://schemas.openxmlformats.org/officeDocument/2006/relationships/oleObject" Target="../embeddings/oleObject11.bin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wmf"/><Relationship Id="rId1" Type="http://schemas.openxmlformats.org/officeDocument/2006/relationships/oleObject" Target="../embeddings/oleObject12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wmf"/><Relationship Id="rId1" Type="http://schemas.openxmlformats.org/officeDocument/2006/relationships/oleObject" Target="../embeddings/oleObject13.bin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wmf"/><Relationship Id="rId1" Type="http://schemas.openxmlformats.org/officeDocument/2006/relationships/oleObject" Target="../embeddings/oleObject14.bin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wmf"/><Relationship Id="rId1" Type="http://schemas.openxmlformats.org/officeDocument/2006/relationships/oleObject" Target="../embeddings/oleObject15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1.wmf"/><Relationship Id="rId1" Type="http://schemas.openxmlformats.org/officeDocument/2006/relationships/oleObject" Target="../embeddings/oleObject16.bin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7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wmf"/><Relationship Id="rId1" Type="http://schemas.openxmlformats.org/officeDocument/2006/relationships/oleObject" Target="../embeddings/oleObject17.bin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8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wmf"/><Relationship Id="rId1" Type="http://schemas.openxmlformats.org/officeDocument/2006/relationships/oleObject" Target="../embeddings/oleObject18.bin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wmf"/><Relationship Id="rId1" Type="http://schemas.openxmlformats.org/officeDocument/2006/relationships/oleObject" Target="../embeddings/oleObject19.bin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0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5.wmf"/><Relationship Id="rId1" Type="http://schemas.openxmlformats.org/officeDocument/2006/relationships/oleObject" Target="../embeddings/oleObject20.bin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1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6.wmf"/><Relationship Id="rId1" Type="http://schemas.openxmlformats.org/officeDocument/2006/relationships/oleObject" Target="../embeddings/oleObject21.bin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wmf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1383" y="2009937"/>
            <a:ext cx="8864600" cy="704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</a:t>
            </a:r>
            <a:r>
              <a:rPr spc="60" dirty="0"/>
              <a:t>o</a:t>
            </a:r>
            <a:r>
              <a:rPr spc="-114" dirty="0"/>
              <a:t>der</a:t>
            </a:r>
            <a:r>
              <a:rPr spc="-5" dirty="0"/>
              <a:t>n</a:t>
            </a:r>
            <a:r>
              <a:rPr spc="-470" dirty="0"/>
              <a:t> </a:t>
            </a:r>
            <a:r>
              <a:rPr spc="325" dirty="0"/>
              <a:t>J</a:t>
            </a:r>
            <a:r>
              <a:rPr spc="-295" dirty="0"/>
              <a:t>a</a:t>
            </a:r>
            <a:r>
              <a:rPr spc="-245" dirty="0"/>
              <a:t>v</a:t>
            </a:r>
            <a:r>
              <a:rPr spc="-160" dirty="0"/>
              <a:t>aScr</a:t>
            </a:r>
            <a:r>
              <a:rPr spc="-145" dirty="0"/>
              <a:t>i</a:t>
            </a:r>
            <a:r>
              <a:rPr spc="30" dirty="0"/>
              <a:t>p</a:t>
            </a:r>
            <a:r>
              <a:rPr spc="85" dirty="0"/>
              <a:t>t</a:t>
            </a:r>
            <a:r>
              <a:rPr lang="en-US" spc="85" dirty="0"/>
              <a:t>(ES6)</a:t>
            </a:r>
            <a:r>
              <a:rPr spc="-475" dirty="0"/>
              <a:t> </a:t>
            </a:r>
            <a:endParaRPr spc="-20" dirty="0"/>
          </a:p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877300" y="4011168"/>
            <a:ext cx="2450590" cy="163829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533400" y="955040"/>
          <a:ext cx="11113770" cy="513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924675" imgH="5076825" progId="Paint.Picture">
                  <p:embed/>
                </p:oleObj>
              </mc:Choice>
              <mc:Fallback>
                <p:oleObj name="" r:id="rId1" imgW="6924675" imgH="507682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3400" y="955040"/>
                        <a:ext cx="11113770" cy="513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1524000" y="685800"/>
          <a:ext cx="9605010" cy="5640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848475" imgH="5086350" progId="Paint.Picture">
                  <p:embed/>
                </p:oleObj>
              </mc:Choice>
              <mc:Fallback>
                <p:oleObj name="" r:id="rId1" imgW="6848475" imgH="50863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24000" y="685800"/>
                        <a:ext cx="9605010" cy="5640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951230" y="707390"/>
          <a:ext cx="10581005" cy="5396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781800" imgH="4991100" progId="Paint.Picture">
                  <p:embed/>
                </p:oleObj>
              </mc:Choice>
              <mc:Fallback>
                <p:oleObj name="" r:id="rId1" imgW="6781800" imgH="49911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51230" y="707390"/>
                        <a:ext cx="10581005" cy="5396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762000" y="304800"/>
          <a:ext cx="10791825" cy="6028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886575" imgH="5105400" progId="Paint.Picture">
                  <p:embed/>
                </p:oleObj>
              </mc:Choice>
              <mc:Fallback>
                <p:oleObj name="" r:id="rId1" imgW="6886575" imgH="51054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2000" y="304800"/>
                        <a:ext cx="10791825" cy="6028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838200" y="381000"/>
          <a:ext cx="10631170" cy="5640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886575" imgH="5105400" progId="Paint.Picture">
                  <p:embed/>
                </p:oleObj>
              </mc:Choice>
              <mc:Fallback>
                <p:oleObj name="" r:id="rId1" imgW="6886575" imgH="51054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381000"/>
                        <a:ext cx="10631170" cy="5640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407670" y="457200"/>
          <a:ext cx="11376025" cy="5788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619875" imgH="4867275" progId="Paint.Picture">
                  <p:embed/>
                </p:oleObj>
              </mc:Choice>
              <mc:Fallback>
                <p:oleObj name="" r:id="rId1" imgW="6619875" imgH="48672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7670" y="457200"/>
                        <a:ext cx="11376025" cy="5788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1219200" y="533400"/>
          <a:ext cx="9866630" cy="5604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819900" imgH="5029200" progId="Paint.Picture">
                  <p:embed/>
                </p:oleObj>
              </mc:Choice>
              <mc:Fallback>
                <p:oleObj name="" r:id="rId1" imgW="6819900" imgH="50292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19200" y="533400"/>
                        <a:ext cx="9866630" cy="5604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990600" y="561975"/>
          <a:ext cx="10490835" cy="5733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753225" imgH="5048250" progId="Paint.Picture">
                  <p:embed/>
                </p:oleObj>
              </mc:Choice>
              <mc:Fallback>
                <p:oleObj name="" r:id="rId1" imgW="6753225" imgH="50482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90600" y="561975"/>
                        <a:ext cx="10490835" cy="5733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609600" y="481330"/>
          <a:ext cx="11095990" cy="5622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896100" imgH="5048250" progId="Paint.Picture">
                  <p:embed/>
                </p:oleObj>
              </mc:Choice>
              <mc:Fallback>
                <p:oleObj name="" r:id="rId1" imgW="6896100" imgH="50482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9600" y="481330"/>
                        <a:ext cx="11095990" cy="5622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457200" y="365125"/>
          <a:ext cx="11388725" cy="5890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715125" imgH="4981575" progId="Paint.Picture">
                  <p:embed/>
                </p:oleObj>
              </mc:Choice>
              <mc:Fallback>
                <p:oleObj name="" r:id="rId1" imgW="6715125" imgH="49815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" y="365125"/>
                        <a:ext cx="11388725" cy="5890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66953" y="457362"/>
            <a:ext cx="10289232" cy="692150"/>
          </a:xfrm>
        </p:spPr>
        <p:txBody>
          <a:bodyPr/>
          <a:p>
            <a:pPr algn="ctr"/>
            <a:r>
              <a:rPr lang="en-US"/>
              <a:t>Overview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pic>
        <p:nvPicPr>
          <p:cNvPr id="5" name="Picture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280160" y="1445260"/>
            <a:ext cx="10076180" cy="48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609600" y="594995"/>
          <a:ext cx="11071225" cy="5440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781800" imgH="5029200" progId="Paint.Picture">
                  <p:embed/>
                </p:oleObj>
              </mc:Choice>
              <mc:Fallback>
                <p:oleObj name="" r:id="rId1" imgW="6781800" imgH="50292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9600" y="594995"/>
                        <a:ext cx="11071225" cy="5440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609600" y="539115"/>
          <a:ext cx="11278235" cy="558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743700" imgH="4914900" progId="Paint.Picture">
                  <p:embed/>
                </p:oleObj>
              </mc:Choice>
              <mc:Fallback>
                <p:oleObj name="" r:id="rId1" imgW="6743700" imgH="49149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9600" y="539115"/>
                        <a:ext cx="11278235" cy="5586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609600" y="578485"/>
          <a:ext cx="11100435" cy="5434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772275" imgH="4943475" progId="Paint.Picture">
                  <p:embed/>
                </p:oleObj>
              </mc:Choice>
              <mc:Fallback>
                <p:oleObj name="" r:id="rId1" imgW="6772275" imgH="49434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9600" y="578485"/>
                        <a:ext cx="11100435" cy="5434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609600" y="540385"/>
          <a:ext cx="11219815" cy="551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829425" imgH="5010150" progId="Paint.Picture">
                  <p:embed/>
                </p:oleObj>
              </mc:Choice>
              <mc:Fallback>
                <p:oleObj name="" r:id="rId1" imgW="6829425" imgH="50101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9600" y="540385"/>
                        <a:ext cx="11219815" cy="551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493395" y="533400"/>
          <a:ext cx="11205210" cy="5233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667500" imgH="4838700" progId="Paint.Picture">
                  <p:embed/>
                </p:oleObj>
              </mc:Choice>
              <mc:Fallback>
                <p:oleObj name="" r:id="rId1" imgW="6667500" imgH="48387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3395" y="533400"/>
                        <a:ext cx="11205210" cy="5233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1066800" y="609600"/>
          <a:ext cx="10170795" cy="543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743700" imgH="4886325" progId="Paint.Picture">
                  <p:embed/>
                </p:oleObj>
              </mc:Choice>
              <mc:Fallback>
                <p:oleObj name="" r:id="rId1" imgW="6743700" imgH="488632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66800" y="609600"/>
                        <a:ext cx="10170795" cy="543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715010" y="838200"/>
          <a:ext cx="10979785" cy="5433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829425" imgH="5172075" progId="Paint.Picture">
                  <p:embed/>
                </p:oleObj>
              </mc:Choice>
              <mc:Fallback>
                <p:oleObj name="" r:id="rId1" imgW="6829425" imgH="51720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15010" y="838200"/>
                        <a:ext cx="10979785" cy="5433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1222375" y="838200"/>
          <a:ext cx="10018395" cy="5036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829425" imgH="4895850" progId="Paint.Picture">
                  <p:embed/>
                </p:oleObj>
              </mc:Choice>
              <mc:Fallback>
                <p:oleObj name="" r:id="rId1" imgW="6829425" imgH="48958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22375" y="838200"/>
                        <a:ext cx="10018395" cy="5036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rcRect t="14877" b="7631"/>
          <a:stretch>
            <a:fillRect/>
          </a:stretch>
        </p:blipFill>
        <p:spPr>
          <a:xfrm>
            <a:off x="609600" y="1676400"/>
            <a:ext cx="11089640" cy="4172585"/>
          </a:xfrm>
          <a:prstGeom prst="rect">
            <a:avLst/>
          </a:prstGeom>
        </p:spPr>
      </p:pic>
      <p:sp>
        <p:nvSpPr>
          <p:cNvPr id="8" name="Title 6"/>
          <p:cNvSpPr>
            <a:spLocks noGrp="1"/>
          </p:cNvSpPr>
          <p:nvPr/>
        </p:nvSpPr>
        <p:spPr>
          <a:xfrm>
            <a:off x="914553" y="152562"/>
            <a:ext cx="10289232" cy="692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161616"/>
                </a:solidFill>
                <a:latin typeface="Verdana" panose="020B0604030504040204"/>
                <a:ea typeface="+mj-ea"/>
                <a:cs typeface="Verdana" panose="020B0604030504040204"/>
              </a:defRPr>
            </a:lvl1pPr>
          </a:lstStyle>
          <a:p>
            <a:pPr algn="ctr"/>
            <a:r>
              <a:rPr lang="en-US"/>
              <a:t>Arrow Functions 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/>
          <p:nvPr>
            <p:ph sz="half" idx="2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9" name="Content Placeholder 8"/>
          <p:cNvGraphicFramePr>
            <a:graphicFrameLocks noChangeAspect="1"/>
          </p:cNvGraphicFramePr>
          <p:nvPr>
            <p:ph sz="half" idx="3"/>
          </p:nvPr>
        </p:nvGraphicFramePr>
        <p:xfrm>
          <a:off x="1600200" y="309880"/>
          <a:ext cx="8250555" cy="6068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" imgW="8429625" imgH="6200775" progId="Paint.Picture">
                  <p:embed/>
                </p:oleObj>
              </mc:Choice>
              <mc:Fallback>
                <p:oleObj name="" r:id="rId1" imgW="8429625" imgH="6200775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00200" y="309880"/>
                        <a:ext cx="8250555" cy="6068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553" y="152562"/>
            <a:ext cx="10289232" cy="692150"/>
          </a:xfrm>
        </p:spPr>
        <p:txBody>
          <a:bodyPr/>
          <a:p>
            <a:pPr algn="ctr"/>
            <a:r>
              <a:rPr lang="en-US"/>
              <a:t>Arrow Functions CheatSheet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447800" y="1051560"/>
            <a:ext cx="9404350" cy="55784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1828800" y="609600"/>
          <a:ext cx="8904605" cy="580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743700" imgH="4991100" progId="Paint.Picture">
                  <p:embed/>
                </p:oleObj>
              </mc:Choice>
              <mc:Fallback>
                <p:oleObj name="" r:id="rId1" imgW="6743700" imgH="49911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28800" y="609600"/>
                        <a:ext cx="8904605" cy="580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685800" y="762000"/>
          <a:ext cx="11071225" cy="5360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743700" imgH="4905375" progId="Paint.Picture">
                  <p:embed/>
                </p:oleObj>
              </mc:Choice>
              <mc:Fallback>
                <p:oleObj name="" r:id="rId1" imgW="6743700" imgH="49053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5800" y="762000"/>
                        <a:ext cx="11071225" cy="5360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</Words>
  <Application>WPS Presentation</Application>
  <PresentationFormat>On-screen Show (4:3)</PresentationFormat>
  <Paragraphs>58</Paragraphs>
  <Slides>25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21</vt:i4>
      </vt:variant>
      <vt:variant>
        <vt:lpstr>幻灯片标题</vt:lpstr>
      </vt:variant>
      <vt:variant>
        <vt:i4>25</vt:i4>
      </vt:variant>
    </vt:vector>
  </HeadingPairs>
  <TitlesOfParts>
    <vt:vector size="54" baseType="lpstr">
      <vt:lpstr>Arial</vt:lpstr>
      <vt:lpstr>SimSun</vt:lpstr>
      <vt:lpstr>Wingdings</vt:lpstr>
      <vt:lpstr>Verdana</vt:lpstr>
      <vt:lpstr>Calibri</vt:lpstr>
      <vt:lpstr>Microsoft YaHei</vt:lpstr>
      <vt:lpstr>Arial Unicode MS</vt:lpstr>
      <vt:lpstr>Office Theme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Modern JavaScript(ES6) </vt:lpstr>
      <vt:lpstr>Overview</vt:lpstr>
      <vt:lpstr>PowerPoint 演示文稿</vt:lpstr>
      <vt:lpstr>PowerPoint 演示文稿</vt:lpstr>
      <vt:lpstr>PowerPoint 演示文稿</vt:lpstr>
      <vt:lpstr>PowerPoint 演示文稿</vt:lpstr>
      <vt:lpstr>Arrow Functions CheatSheet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JavaScript Crash Course</dc:title>
  <dc:creator>Samer Buna</dc:creator>
  <cp:lastModifiedBy>Steve Sam</cp:lastModifiedBy>
  <cp:revision>17</cp:revision>
  <dcterms:created xsi:type="dcterms:W3CDTF">2021-10-30T16:39:00Z</dcterms:created>
  <dcterms:modified xsi:type="dcterms:W3CDTF">2021-10-31T05:30:40Z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2019-02-14T11:00:00Z</vt:filetime>
  </property>
  <property fmtid="{D5CDD505-2E9C-101B-9397-08002B2CF9AE}" pid="3" name="Creator">
    <vt:lpwstr>Acrobat PDFMaker 19 for PowerPoint</vt:lpwstr>
  </property>
  <property fmtid="{D5CDD505-2E9C-101B-9397-08002B2CF9AE}" pid="4" name="LastSaved">
    <vt:filetime>2021-10-30T11:00:00Z</vt:filetime>
  </property>
  <property fmtid="{D5CDD505-2E9C-101B-9397-08002B2CF9AE}" pid="5" name="ICV">
    <vt:lpwstr>18237DD0F8704D99B75F26CE349D2F55</vt:lpwstr>
  </property>
  <property fmtid="{D5CDD505-2E9C-101B-9397-08002B2CF9AE}" pid="6" name="KSOProductBuildVer">
    <vt:lpwstr>1033-11.2.0.10351</vt:lpwstr>
  </property>
</Properties>
</file>